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99"/>
    <a:srgbClr val="2C478A"/>
    <a:srgbClr val="D1D7E6"/>
    <a:srgbClr val="1B3985"/>
    <a:srgbClr val="2D3640"/>
    <a:srgbClr val="282828"/>
    <a:srgbClr val="2C3F8A"/>
    <a:srgbClr val="C00000"/>
    <a:srgbClr val="A80000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F3FAB-58CA-46D3-8559-729408F20B16}" v="333" dt="2023-05-08T20:56:06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 Gerde" userId="0afb443b-dbaa-44a6-9868-18868a0d1724" providerId="ADAL" clId="{96DF3FAB-58CA-46D3-8559-729408F20B16}"/>
    <pc:docChg chg="undo redo custSel modSld">
      <pc:chgData name="Christa Gerde" userId="0afb443b-dbaa-44a6-9868-18868a0d1724" providerId="ADAL" clId="{96DF3FAB-58CA-46D3-8559-729408F20B16}" dt="2023-05-08T20:56:13.618" v="433" actId="207"/>
      <pc:docMkLst>
        <pc:docMk/>
      </pc:docMkLst>
      <pc:sldChg chg="addSp delSp modSp mod setBg">
        <pc:chgData name="Christa Gerde" userId="0afb443b-dbaa-44a6-9868-18868a0d1724" providerId="ADAL" clId="{96DF3FAB-58CA-46D3-8559-729408F20B16}" dt="2023-05-08T20:56:13.618" v="433" actId="207"/>
        <pc:sldMkLst>
          <pc:docMk/>
          <pc:sldMk cId="0" sldId="256"/>
        </pc:sldMkLst>
        <pc:spChg chg="mod">
          <ac:chgData name="Christa Gerde" userId="0afb443b-dbaa-44a6-9868-18868a0d1724" providerId="ADAL" clId="{96DF3FAB-58CA-46D3-8559-729408F20B16}" dt="2023-05-08T20:56:13.618" v="433" actId="207"/>
          <ac:spMkLst>
            <pc:docMk/>
            <pc:sldMk cId="0" sldId="256"/>
            <ac:spMk id="16" creationId="{00000000-0000-0000-0000-000000000000}"/>
          </ac:spMkLst>
        </pc:spChg>
        <pc:spChg chg="add del">
          <ac:chgData name="Christa Gerde" userId="0afb443b-dbaa-44a6-9868-18868a0d1724" providerId="ADAL" clId="{96DF3FAB-58CA-46D3-8559-729408F20B16}" dt="2023-05-08T20:38:15.799" v="279" actId="47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50:10.041" v="335" actId="1036"/>
          <ac:spMkLst>
            <pc:docMk/>
            <pc:sldMk cId="0" sldId="256"/>
            <ac:spMk id="25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53:17.684" v="371" actId="1036"/>
          <ac:spMkLst>
            <pc:docMk/>
            <pc:sldMk cId="0" sldId="256"/>
            <ac:spMk id="26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49:54.072" v="327" actId="1036"/>
          <ac:spMkLst>
            <pc:docMk/>
            <pc:sldMk cId="0" sldId="256"/>
            <ac:spMk id="29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49:54.072" v="327" actId="1036"/>
          <ac:spMkLst>
            <pc:docMk/>
            <pc:sldMk cId="0" sldId="256"/>
            <ac:spMk id="11267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55:04.423" v="423" actId="207"/>
          <ac:spMkLst>
            <pc:docMk/>
            <pc:sldMk cId="0" sldId="256"/>
            <ac:spMk id="11268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49:38.739" v="323" actId="1036"/>
          <ac:spMkLst>
            <pc:docMk/>
            <pc:sldMk cId="0" sldId="256"/>
            <ac:spMk id="11269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55:09.577" v="424" actId="207"/>
          <ac:spMkLst>
            <pc:docMk/>
            <pc:sldMk cId="0" sldId="256"/>
            <ac:spMk id="11271" creationId="{00000000-0000-0000-0000-000000000000}"/>
          </ac:spMkLst>
        </pc:spChg>
        <pc:spChg chg="mod">
          <ac:chgData name="Christa Gerde" userId="0afb443b-dbaa-44a6-9868-18868a0d1724" providerId="ADAL" clId="{96DF3FAB-58CA-46D3-8559-729408F20B16}" dt="2023-05-08T20:55:14.593" v="425" actId="207"/>
          <ac:spMkLst>
            <pc:docMk/>
            <pc:sldMk cId="0" sldId="256"/>
            <ac:spMk id="11272" creationId="{00000000-0000-0000-0000-000000000000}"/>
          </ac:spMkLst>
        </pc:spChg>
        <pc:picChg chg="add del mod">
          <ac:chgData name="Christa Gerde" userId="0afb443b-dbaa-44a6-9868-18868a0d1724" providerId="ADAL" clId="{96DF3FAB-58CA-46D3-8559-729408F20B16}" dt="2023-05-08T20:54:39.398" v="422"/>
          <ac:picMkLst>
            <pc:docMk/>
            <pc:sldMk cId="0" sldId="256"/>
            <ac:picMk id="3" creationId="{69B1A0A1-5820-43E1-29D7-EC5F4DC4D7E9}"/>
          </ac:picMkLst>
        </pc:picChg>
        <pc:picChg chg="mod">
          <ac:chgData name="Christa Gerde" userId="0afb443b-dbaa-44a6-9868-18868a0d1724" providerId="ADAL" clId="{96DF3FAB-58CA-46D3-8559-729408F20B16}" dt="2023-05-08T20:49:12.239" v="318" actId="1036"/>
          <ac:picMkLst>
            <pc:docMk/>
            <pc:sldMk cId="0" sldId="256"/>
            <ac:picMk id="1026" creationId="{00000000-0000-0000-0000-000000000000}"/>
          </ac:picMkLst>
        </pc:picChg>
        <pc:picChg chg="mod">
          <ac:chgData name="Christa Gerde" userId="0afb443b-dbaa-44a6-9868-18868a0d1724" providerId="ADAL" clId="{96DF3FAB-58CA-46D3-8559-729408F20B16}" dt="2023-05-08T20:48:05.896" v="301" actId="14826"/>
          <ac:picMkLst>
            <pc:docMk/>
            <pc:sldMk cId="0" sldId="256"/>
            <ac:picMk id="11287" creationId="{00000000-0000-0000-0000-000000000000}"/>
          </ac:picMkLst>
        </pc:picChg>
        <pc:picChg chg="del">
          <ac:chgData name="Christa Gerde" userId="0afb443b-dbaa-44a6-9868-18868a0d1724" providerId="ADAL" clId="{96DF3FAB-58CA-46D3-8559-729408F20B16}" dt="2023-05-08T20:36:27.992" v="0" actId="478"/>
          <ac:picMkLst>
            <pc:docMk/>
            <pc:sldMk cId="0" sldId="256"/>
            <ac:picMk id="11288" creationId="{00000000-0000-0000-0000-000000000000}"/>
          </ac:picMkLst>
        </pc:picChg>
        <pc:cxnChg chg="add del">
          <ac:chgData name="Christa Gerde" userId="0afb443b-dbaa-44a6-9868-18868a0d1724" providerId="ADAL" clId="{96DF3FAB-58CA-46D3-8559-729408F20B16}" dt="2023-05-08T20:51:08.397" v="349" actId="11529"/>
          <ac:cxnSpMkLst>
            <pc:docMk/>
            <pc:sldMk cId="0" sldId="256"/>
            <ac:cxnSpMk id="5" creationId="{0F33E50F-9CD2-673C-FF34-4602ACF9550B}"/>
          </ac:cxnSpMkLst>
        </pc:cxnChg>
        <pc:cxnChg chg="add del mod">
          <ac:chgData name="Christa Gerde" userId="0afb443b-dbaa-44a6-9868-18868a0d1724" providerId="ADAL" clId="{96DF3FAB-58CA-46D3-8559-729408F20B16}" dt="2023-05-08T20:52:53.044" v="366" actId="478"/>
          <ac:cxnSpMkLst>
            <pc:docMk/>
            <pc:sldMk cId="0" sldId="256"/>
            <ac:cxnSpMk id="6" creationId="{2DC74CD5-3999-C327-DF82-EC0C135F23B6}"/>
          </ac:cxnSpMkLst>
        </pc:cxnChg>
        <pc:cxnChg chg="mod">
          <ac:chgData name="Christa Gerde" userId="0afb443b-dbaa-44a6-9868-18868a0d1724" providerId="ADAL" clId="{96DF3FAB-58CA-46D3-8559-729408F20B16}" dt="2023-05-08T20:50:05.224" v="333" actId="1036"/>
          <ac:cxnSpMkLst>
            <pc:docMk/>
            <pc:sldMk cId="0" sldId="256"/>
            <ac:cxnSpMk id="1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2767-448F-4C34-BB8F-37617CD8D9F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E1B9-C6C8-4A19-A780-0F89816D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258"/>
            <a:ext cx="68580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730824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5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n-US" sz="1350" b="0" i="0" u="none" strike="noStrike" cap="none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35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address the cost, risks, and quality issues associated with managing internship programs, retirees, and /or client-sourced</a:t>
            </a:r>
            <a:r>
              <a:rPr kumimoji="0" lang="en-US" sz="1350" b="0" i="0" u="none" strike="noStrike" cap="none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</a:t>
            </a:r>
            <a:r>
              <a:rPr kumimoji="0" lang="en-US" sz="135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ontingent workforce.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165157"/>
            <a:ext cx="6858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50" i="0" u="none" strike="noStrike" cap="none" normalizeH="0" baseline="0" dirty="0">
                <a:ln>
                  <a:noFill/>
                </a:ln>
                <a:solidFill>
                  <a:srgbClr val="1D3699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ProTech offers solutions for</a:t>
            </a:r>
            <a:r>
              <a:rPr kumimoji="0" lang="en-US" sz="1250" i="0" u="none" strike="noStrike" cap="none" normalizeH="0" dirty="0">
                <a:ln>
                  <a:noFill/>
                </a:ln>
                <a:solidFill>
                  <a:srgbClr val="1D3699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the </a:t>
            </a:r>
            <a:r>
              <a:rPr kumimoji="0" lang="en-US" sz="1250" i="0" u="none" strike="noStrike" cap="none" normalizeH="0" baseline="0" dirty="0">
                <a:ln>
                  <a:noFill/>
                </a:ln>
                <a:solidFill>
                  <a:srgbClr val="1D3699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management of organizations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50" i="0" u="none" strike="noStrike" cap="none" normalizeH="0" baseline="0" dirty="0">
                <a:ln>
                  <a:noFill/>
                </a:ln>
                <a:solidFill>
                  <a:srgbClr val="1D3699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eliminate the risks</a:t>
            </a:r>
            <a:r>
              <a:rPr kumimoji="0" lang="en-US" sz="1250" i="0" u="none" strike="noStrike" cap="none" normalizeH="0" dirty="0">
                <a:ln>
                  <a:noFill/>
                </a:ln>
                <a:solidFill>
                  <a:srgbClr val="1D3699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and burdens of managing client-sourced contract talent.</a:t>
            </a:r>
            <a:endParaRPr kumimoji="0" lang="en-US" sz="1250" i="0" u="none" strike="noStrike" cap="none" normalizeH="0" baseline="0" dirty="0">
              <a:ln>
                <a:noFill/>
              </a:ln>
              <a:solidFill>
                <a:srgbClr val="1D3699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" y="782949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2D364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Flexible employee solutions for your business needs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0" y="4343400"/>
            <a:ext cx="3505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C478A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EMPLOYEE</a:t>
            </a:r>
            <a:r>
              <a:rPr kumimoji="0" lang="en-US" sz="1100" b="1" i="0" u="none" strike="noStrike" cap="none" normalizeH="0" dirty="0">
                <a:ln>
                  <a:noFill/>
                </a:ln>
                <a:solidFill>
                  <a:srgbClr val="2C478A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MANAGEMENT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C478A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4550" algn="l"/>
              </a:tabLst>
            </a:pPr>
            <a:endParaRPr lang="en-US" sz="1100" b="1" dirty="0">
              <a:solidFill>
                <a:srgbClr val="282828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ProTech becomes the legal employer of record and eliminates the burden 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4550" algn="l"/>
              </a:tabLst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Payroll Tax Issues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Benefit Administration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Unemployment Coverage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Workers Compensation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Vacation / Holiday Pay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Health Benefits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4550" algn="l"/>
              </a:tabLst>
            </a:pPr>
            <a:r>
              <a:rPr lang="en-US" sz="1100" b="1" dirty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Employer Liability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48000" y="6493624"/>
            <a:ext cx="33528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8025" algn="l"/>
              </a:tabLst>
            </a:pPr>
            <a:r>
              <a:rPr lang="en-US" sz="1100" b="1" dirty="0">
                <a:solidFill>
                  <a:srgbClr val="2C478A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SIMPLIFYING MANAGING YOUR EMPLOYEES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C478A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08025" algn="l"/>
              </a:tabLst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08025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ProTech can customize the employees benefit package to meet your organizations expectations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08025" algn="l"/>
              </a:tabLst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Flexible time retrieval system simplifies  tracking employees hours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282226"/>
            <a:ext cx="6858000" cy="861774"/>
          </a:xfrm>
          <a:prstGeom prst="rect">
            <a:avLst/>
          </a:prstGeom>
          <a:solidFill>
            <a:srgbClr val="1D36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ProTech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6700 Beta Dr.  Suite 110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Mayfield Village, OH  44143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(440) 460-3811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www.workwithprotech.com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286035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 SOLUTION THAT WORKS FOR OUR BUSINESS PARTNERS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" y="2098357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3988713"/>
            <a:ext cx="632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kumimoji="0" lang="en-US" sz="11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" y="3733800"/>
            <a:ext cx="6096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Image result for images for payrollin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6000" contrast="13000"/>
          </a:blip>
          <a:srcRect/>
          <a:stretch>
            <a:fillRect/>
          </a:stretch>
        </p:blipFill>
        <p:spPr bwMode="auto">
          <a:xfrm>
            <a:off x="533400" y="4343400"/>
            <a:ext cx="2235708" cy="3429000"/>
          </a:xfrm>
          <a:prstGeom prst="rect">
            <a:avLst/>
          </a:prstGeom>
          <a:noFill/>
        </p:spPr>
      </p:pic>
      <p:pic>
        <p:nvPicPr>
          <p:cNvPr id="3" name="Picture 2" descr="A blue and grey logo&#10;&#10;Description automatically generated with low confidence">
            <a:extLst>
              <a:ext uri="{FF2B5EF4-FFF2-40B4-BE49-F238E27FC236}">
                <a16:creationId xmlns:a16="http://schemas.microsoft.com/office/drawing/2014/main" id="{69B1A0A1-5820-43E1-29D7-EC5F4DC4D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16073"/>
            <a:ext cx="2427737" cy="55092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C74CD5-3999-C327-DF82-EC0C135F23B6}"/>
              </a:ext>
            </a:extLst>
          </p:cNvPr>
          <p:cNvCxnSpPr>
            <a:cxnSpLocks/>
          </p:cNvCxnSpPr>
          <p:nvPr/>
        </p:nvCxnSpPr>
        <p:spPr>
          <a:xfrm>
            <a:off x="152400" y="2590800"/>
            <a:ext cx="396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</dc:creator>
  <cp:lastModifiedBy>Christa Gerde</cp:lastModifiedBy>
  <cp:revision>31</cp:revision>
  <dcterms:created xsi:type="dcterms:W3CDTF">2017-06-23T17:34:45Z</dcterms:created>
  <dcterms:modified xsi:type="dcterms:W3CDTF">2023-05-08T20:56:19Z</dcterms:modified>
</cp:coreProperties>
</file>